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D63B-9FD5-444C-A2BB-9CF508368195}" type="datetimeFigureOut">
              <a:rPr lang="hu-HU" smtClean="0"/>
              <a:t>2025. 04. 11.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6414E-97A1-456A-8D6D-C671C5AEBAF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8186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D63B-9FD5-444C-A2BB-9CF508368195}" type="datetimeFigureOut">
              <a:rPr lang="hu-HU" smtClean="0"/>
              <a:t>2025. 04. 11.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6414E-97A1-456A-8D6D-C671C5AEBAF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1692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D63B-9FD5-444C-A2BB-9CF508368195}" type="datetimeFigureOut">
              <a:rPr lang="hu-HU" smtClean="0"/>
              <a:t>2025. 04. 11.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6414E-97A1-456A-8D6D-C671C5AEBAF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91557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D63B-9FD5-444C-A2BB-9CF508368195}" type="datetimeFigureOut">
              <a:rPr lang="hu-HU" smtClean="0"/>
              <a:t>2025. 04. 11.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6414E-97A1-456A-8D6D-C671C5AEBAF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7217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D63B-9FD5-444C-A2BB-9CF508368195}" type="datetimeFigureOut">
              <a:rPr lang="hu-HU" smtClean="0"/>
              <a:t>2025. 04. 11.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6414E-97A1-456A-8D6D-C671C5AEBAF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48240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D63B-9FD5-444C-A2BB-9CF508368195}" type="datetimeFigureOut">
              <a:rPr lang="hu-HU" smtClean="0"/>
              <a:t>2025. 04. 11.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6414E-97A1-456A-8D6D-C671C5AEBAF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6112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D63B-9FD5-444C-A2BB-9CF508368195}" type="datetimeFigureOut">
              <a:rPr lang="hu-HU" smtClean="0"/>
              <a:t>2025. 04. 11.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6414E-97A1-456A-8D6D-C671C5AEBAF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96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D63B-9FD5-444C-A2BB-9CF508368195}" type="datetimeFigureOut">
              <a:rPr lang="hu-HU" smtClean="0"/>
              <a:t>2025. 04. 11.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6414E-97A1-456A-8D6D-C671C5AEBAF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47674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D63B-9FD5-444C-A2BB-9CF508368195}" type="datetimeFigureOut">
              <a:rPr lang="hu-HU" smtClean="0"/>
              <a:t>2025. 04. 11.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6414E-97A1-456A-8D6D-C671C5AEBAF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83053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D63B-9FD5-444C-A2BB-9CF508368195}" type="datetimeFigureOut">
              <a:rPr lang="hu-HU" smtClean="0"/>
              <a:t>2025. 04. 11.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6414E-97A1-456A-8D6D-C671C5AEBAF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8896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D63B-9FD5-444C-A2BB-9CF508368195}" type="datetimeFigureOut">
              <a:rPr lang="hu-HU" smtClean="0"/>
              <a:t>2025. 04. 11.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6414E-97A1-456A-8D6D-C671C5AEBAF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8263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1D63B-9FD5-444C-A2BB-9CF508368195}" type="datetimeFigureOut">
              <a:rPr lang="hu-HU" smtClean="0"/>
              <a:t>2025. 04. 11.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6414E-97A1-456A-8D6D-C671C5AEBAF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28760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uropa.eu/europass/eportfolio/screen/cv-editor?lang=r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08448"/>
          </a:xfrm>
        </p:spPr>
        <p:txBody>
          <a:bodyPr>
            <a:noAutofit/>
          </a:bodyPr>
          <a:lstStyle/>
          <a:p>
            <a:r>
              <a:rPr lang="hu-HU" b="1" cap="all" dirty="0" err="1" smtClean="0">
                <a:solidFill>
                  <a:schemeClr val="accent1"/>
                </a:solidFill>
              </a:rPr>
              <a:t>Instrucțiuni</a:t>
            </a:r>
            <a:r>
              <a:rPr lang="hu-HU" b="1" cap="all" dirty="0" smtClean="0">
                <a:solidFill>
                  <a:schemeClr val="accent1"/>
                </a:solidFill>
              </a:rPr>
              <a:t> de </a:t>
            </a:r>
            <a:r>
              <a:rPr lang="hu-HU" b="1" cap="all" dirty="0" err="1" smtClean="0">
                <a:solidFill>
                  <a:schemeClr val="accent1"/>
                </a:solidFill>
              </a:rPr>
              <a:t>completare</a:t>
            </a:r>
            <a:r>
              <a:rPr lang="hu-HU" b="1" cap="all" dirty="0" smtClean="0">
                <a:solidFill>
                  <a:schemeClr val="accent1"/>
                </a:solidFill>
              </a:rPr>
              <a:t> </a:t>
            </a:r>
            <a:r>
              <a:rPr lang="hu-HU" b="1" dirty="0" smtClean="0">
                <a:solidFill>
                  <a:schemeClr val="accent1"/>
                </a:solidFill>
              </a:rPr>
              <a:t/>
            </a:r>
            <a:br>
              <a:rPr lang="hu-HU" b="1" dirty="0" smtClean="0">
                <a:solidFill>
                  <a:schemeClr val="accent1"/>
                </a:solidFill>
              </a:rPr>
            </a:br>
            <a:r>
              <a:rPr lang="hu-HU" b="1" dirty="0" smtClean="0">
                <a:solidFill>
                  <a:schemeClr val="accent1"/>
                </a:solidFill>
              </a:rPr>
              <a:t>CV</a:t>
            </a:r>
            <a:r>
              <a:rPr lang="hu-HU" b="1" dirty="0">
                <a:solidFill>
                  <a:schemeClr val="accent1"/>
                </a:solidFill>
              </a:rPr>
              <a:t> </a:t>
            </a:r>
            <a:r>
              <a:rPr lang="hu-HU" b="1" dirty="0" smtClean="0">
                <a:solidFill>
                  <a:schemeClr val="accent1"/>
                </a:solidFill>
              </a:rPr>
              <a:t>EUROPASS</a:t>
            </a:r>
            <a:endParaRPr lang="hu-HU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599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69557"/>
            <a:ext cx="10515600" cy="5707406"/>
          </a:xfrm>
        </p:spPr>
        <p:txBody>
          <a:bodyPr/>
          <a:lstStyle/>
          <a:p>
            <a:r>
              <a:rPr lang="ro-RO" dirty="0" smtClean="0"/>
              <a:t>Accesați următorul link:</a:t>
            </a:r>
          </a:p>
          <a:p>
            <a:pPr marL="0" indent="0">
              <a:buNone/>
            </a:pPr>
            <a:r>
              <a:rPr lang="hu-HU" dirty="0" smtClean="0">
                <a:hlinkClick r:id="rId2"/>
              </a:rPr>
              <a:t>https://europa.eu/europass/eportfolio/screen/cv-editor?lang=ro</a:t>
            </a:r>
            <a:endParaRPr lang="hu-HU" dirty="0" smtClean="0"/>
          </a:p>
          <a:p>
            <a:endParaRPr lang="hu-HU" dirty="0" smtClean="0"/>
          </a:p>
          <a:p>
            <a:r>
              <a:rPr lang="ro-RO" dirty="0" smtClean="0"/>
              <a:t>Selectați opțiunea </a:t>
            </a:r>
            <a:r>
              <a:rPr lang="ro-RO" i="1" dirty="0" smtClean="0">
                <a:solidFill>
                  <a:schemeClr val="accent1"/>
                </a:solidFill>
              </a:rPr>
              <a:t>Începeți de la CV-ul </a:t>
            </a:r>
            <a:r>
              <a:rPr lang="ro-RO" i="1" dirty="0" err="1" smtClean="0">
                <a:solidFill>
                  <a:schemeClr val="accent1"/>
                </a:solidFill>
              </a:rPr>
              <a:t>Europass</a:t>
            </a:r>
            <a:endParaRPr lang="ro-RO" i="1" dirty="0" smtClean="0">
              <a:solidFill>
                <a:schemeClr val="accent1"/>
              </a:solidFill>
            </a:endParaRPr>
          </a:p>
          <a:p>
            <a:endParaRPr lang="hu-H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4382" y="2666764"/>
            <a:ext cx="8835121" cy="324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1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69557"/>
            <a:ext cx="10515600" cy="5707406"/>
          </a:xfrm>
        </p:spPr>
        <p:txBody>
          <a:bodyPr/>
          <a:lstStyle/>
          <a:p>
            <a:r>
              <a:rPr lang="ro-RO" dirty="0" smtClean="0"/>
              <a:t>Alegeți opțiunea </a:t>
            </a:r>
            <a:r>
              <a:rPr lang="ro-RO" i="1" dirty="0" smtClean="0">
                <a:solidFill>
                  <a:schemeClr val="accent1"/>
                </a:solidFill>
              </a:rPr>
              <a:t>Selectați un fișier</a:t>
            </a:r>
          </a:p>
          <a:p>
            <a:r>
              <a:rPr lang="ro-RO" dirty="0" err="1" smtClean="0"/>
              <a:t>Încărcaţi</a:t>
            </a:r>
            <a:r>
              <a:rPr lang="ro-RO" dirty="0" smtClean="0"/>
              <a:t> </a:t>
            </a:r>
            <a:r>
              <a:rPr lang="ro-RO" dirty="0" err="1" smtClean="0"/>
              <a:t>fişierul</a:t>
            </a:r>
            <a:r>
              <a:rPr lang="ro-RO" dirty="0" smtClean="0"/>
              <a:t> descărcat de pe site-ul concursului</a:t>
            </a:r>
          </a:p>
          <a:p>
            <a:pPr marL="0" indent="0">
              <a:buNone/>
            </a:pPr>
            <a:r>
              <a:rPr lang="fr-FR" i="1" dirty="0" smtClean="0">
                <a:solidFill>
                  <a:schemeClr val="accent1"/>
                </a:solidFill>
              </a:rPr>
              <a:t>model </a:t>
            </a:r>
            <a:r>
              <a:rPr lang="fr-FR" i="1" dirty="0">
                <a:solidFill>
                  <a:schemeClr val="accent1"/>
                </a:solidFill>
              </a:rPr>
              <a:t>CV </a:t>
            </a:r>
            <a:r>
              <a:rPr lang="fr-FR" i="1" dirty="0" err="1">
                <a:solidFill>
                  <a:schemeClr val="accent1"/>
                </a:solidFill>
              </a:rPr>
              <a:t>europass_concurs</a:t>
            </a:r>
            <a:r>
              <a:rPr lang="fr-FR" i="1" dirty="0">
                <a:solidFill>
                  <a:schemeClr val="accent1"/>
                </a:solidFill>
              </a:rPr>
              <a:t> cadre </a:t>
            </a:r>
            <a:r>
              <a:rPr lang="fr-FR" i="1" dirty="0" smtClean="0">
                <a:solidFill>
                  <a:schemeClr val="accent1"/>
                </a:solidFill>
              </a:rPr>
              <a:t>didactice.pdf</a:t>
            </a:r>
            <a:endParaRPr lang="ro-RO" i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ro-RO" i="1" dirty="0" smtClean="0">
              <a:solidFill>
                <a:schemeClr val="accent1"/>
              </a:solidFill>
            </a:endParaRPr>
          </a:p>
          <a:p>
            <a:endParaRPr lang="hu-HU" dirty="0" smtClean="0"/>
          </a:p>
          <a:p>
            <a:endParaRPr lang="hu-HU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1809" y="1988959"/>
            <a:ext cx="8548382" cy="4809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649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469557"/>
            <a:ext cx="4438475" cy="5707406"/>
          </a:xfrm>
        </p:spPr>
        <p:txBody>
          <a:bodyPr/>
          <a:lstStyle/>
          <a:p>
            <a:r>
              <a:rPr lang="ro-RO" dirty="0" err="1" smtClean="0"/>
              <a:t>Modificaţi</a:t>
            </a:r>
            <a:r>
              <a:rPr lang="ro-RO" dirty="0" smtClean="0"/>
              <a:t> datele din model cu datele dumneavoastră</a:t>
            </a:r>
          </a:p>
          <a:p>
            <a:pPr lvl="1"/>
            <a:r>
              <a:rPr lang="ro-RO" dirty="0" smtClean="0"/>
              <a:t>datele introduse se pot modifica sau </a:t>
            </a:r>
            <a:r>
              <a:rPr lang="ro-RO" dirty="0" err="1" smtClean="0"/>
              <a:t>şterge</a:t>
            </a:r>
            <a:endParaRPr lang="ro-RO" dirty="0" smtClean="0"/>
          </a:p>
          <a:p>
            <a:pPr lvl="1"/>
            <a:r>
              <a:rPr lang="ro-RO" dirty="0" smtClean="0"/>
              <a:t>se pot adăuga noi date în </a:t>
            </a:r>
            <a:r>
              <a:rPr lang="ro-RO" dirty="0" err="1" smtClean="0"/>
              <a:t>secţiunile</a:t>
            </a:r>
            <a:r>
              <a:rPr lang="ro-RO" dirty="0" smtClean="0"/>
              <a:t> existente</a:t>
            </a:r>
          </a:p>
          <a:p>
            <a:pPr lvl="1"/>
            <a:r>
              <a:rPr lang="ro-RO" dirty="0" smtClean="0"/>
              <a:t>se pot adăuga noi </a:t>
            </a:r>
            <a:r>
              <a:rPr lang="ro-RO" dirty="0" err="1" smtClean="0"/>
              <a:t>secţiuni</a:t>
            </a:r>
            <a:endParaRPr lang="hu-HU" dirty="0" smtClean="0"/>
          </a:p>
          <a:p>
            <a:endParaRPr lang="ro-RO" dirty="0" smtClean="0"/>
          </a:p>
          <a:p>
            <a:r>
              <a:rPr lang="ro-RO" dirty="0" smtClean="0"/>
              <a:t>După completarea datelor </a:t>
            </a:r>
            <a:r>
              <a:rPr lang="ro-RO" dirty="0" err="1" smtClean="0"/>
              <a:t>apăsaţi</a:t>
            </a:r>
            <a:r>
              <a:rPr lang="ro-RO" dirty="0" smtClean="0"/>
              <a:t> butonul </a:t>
            </a:r>
            <a:r>
              <a:rPr lang="ro-RO" i="1" dirty="0" smtClean="0">
                <a:solidFill>
                  <a:schemeClr val="accent1"/>
                </a:solidFill>
              </a:rPr>
              <a:t>Înainte</a:t>
            </a:r>
            <a:endParaRPr lang="hu-HU" i="1" dirty="0">
              <a:solidFill>
                <a:schemeClr val="accent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7451" y="175793"/>
            <a:ext cx="6233278" cy="6294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29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469557"/>
            <a:ext cx="4438475" cy="5707406"/>
          </a:xfrm>
        </p:spPr>
        <p:txBody>
          <a:bodyPr/>
          <a:lstStyle/>
          <a:p>
            <a:r>
              <a:rPr lang="ro-RO" dirty="0" smtClean="0"/>
              <a:t>Vă rugăm să </a:t>
            </a:r>
            <a:r>
              <a:rPr lang="ro-RO" dirty="0" err="1" smtClean="0"/>
              <a:t>păstraţi</a:t>
            </a:r>
            <a:r>
              <a:rPr lang="ro-RO" dirty="0" smtClean="0"/>
              <a:t> modelul preselectat</a:t>
            </a:r>
          </a:p>
          <a:p>
            <a:endParaRPr lang="ro-RO" dirty="0" smtClean="0"/>
          </a:p>
          <a:p>
            <a:r>
              <a:rPr lang="ro-RO" dirty="0" smtClean="0"/>
              <a:t>După verificarea datelor </a:t>
            </a:r>
            <a:r>
              <a:rPr lang="ro-RO" dirty="0" err="1" smtClean="0"/>
              <a:t>apăsaţi</a:t>
            </a:r>
            <a:r>
              <a:rPr lang="ro-RO" dirty="0" smtClean="0"/>
              <a:t> butonul </a:t>
            </a:r>
            <a:r>
              <a:rPr lang="ro-RO" i="1" dirty="0" smtClean="0">
                <a:solidFill>
                  <a:schemeClr val="accent1"/>
                </a:solidFill>
              </a:rPr>
              <a:t>Înainte</a:t>
            </a:r>
          </a:p>
          <a:p>
            <a:endParaRPr lang="ro-RO" i="1" dirty="0">
              <a:solidFill>
                <a:schemeClr val="accent1"/>
              </a:solidFill>
            </a:endParaRPr>
          </a:p>
          <a:p>
            <a:r>
              <a:rPr lang="ro-RO" dirty="0" smtClean="0"/>
              <a:t>În cazul în care </a:t>
            </a:r>
            <a:r>
              <a:rPr lang="ro-RO" dirty="0" err="1" smtClean="0"/>
              <a:t>doriţi</a:t>
            </a:r>
            <a:r>
              <a:rPr lang="ro-RO" dirty="0" smtClean="0"/>
              <a:t> să </a:t>
            </a:r>
            <a:r>
              <a:rPr lang="ro-RO" dirty="0" err="1" smtClean="0"/>
              <a:t>modificaţi</a:t>
            </a:r>
            <a:r>
              <a:rPr lang="ro-RO" dirty="0" smtClean="0"/>
              <a:t> datele introduse, </a:t>
            </a:r>
            <a:r>
              <a:rPr lang="ro-RO" dirty="0" err="1" smtClean="0"/>
              <a:t>apăsaţi</a:t>
            </a:r>
            <a:r>
              <a:rPr lang="ro-RO" dirty="0" smtClean="0"/>
              <a:t> butonul </a:t>
            </a:r>
            <a:r>
              <a:rPr lang="ro-RO" i="1" dirty="0" smtClean="0">
                <a:solidFill>
                  <a:schemeClr val="accent1"/>
                </a:solidFill>
              </a:rPr>
              <a:t>Înapoi</a:t>
            </a:r>
          </a:p>
          <a:p>
            <a:endParaRPr lang="hu-HU" i="1" dirty="0">
              <a:solidFill>
                <a:schemeClr val="accent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5124" y="278928"/>
            <a:ext cx="6852593" cy="6196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782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469557"/>
            <a:ext cx="4438475" cy="5707406"/>
          </a:xfrm>
        </p:spPr>
        <p:txBody>
          <a:bodyPr>
            <a:normAutofit/>
          </a:bodyPr>
          <a:lstStyle/>
          <a:p>
            <a:r>
              <a:rPr lang="ro-RO" dirty="0" smtClean="0"/>
              <a:t>Vă rugăm să </a:t>
            </a:r>
            <a:r>
              <a:rPr lang="ro-RO" dirty="0" err="1" smtClean="0"/>
              <a:t>alegeţi</a:t>
            </a:r>
            <a:r>
              <a:rPr lang="ro-RO" dirty="0" smtClean="0"/>
              <a:t> o denumire pentru CV-ul </a:t>
            </a:r>
            <a:r>
              <a:rPr lang="ro-RO" dirty="0" err="1" smtClean="0"/>
              <a:t>Dvs</a:t>
            </a:r>
            <a:endParaRPr lang="ro-RO" dirty="0" smtClean="0"/>
          </a:p>
          <a:p>
            <a:pPr lvl="1"/>
            <a:r>
              <a:rPr lang="ro-RO" dirty="0" smtClean="0"/>
              <a:t>acesta va fi </a:t>
            </a:r>
            <a:r>
              <a:rPr lang="ro-RO" dirty="0" smtClean="0"/>
              <a:t>denumirea </a:t>
            </a:r>
            <a:r>
              <a:rPr lang="ro-RO" dirty="0" err="1" smtClean="0"/>
              <a:t>fişierului</a:t>
            </a:r>
            <a:r>
              <a:rPr lang="ro-RO" dirty="0" smtClean="0"/>
              <a:t> </a:t>
            </a:r>
            <a:r>
              <a:rPr lang="ro-RO" dirty="0" err="1" smtClean="0"/>
              <a:t>pdf</a:t>
            </a:r>
            <a:r>
              <a:rPr lang="ro-RO" dirty="0" smtClean="0"/>
              <a:t> descărcat</a:t>
            </a:r>
          </a:p>
          <a:p>
            <a:pPr marL="457200" lvl="1" indent="0">
              <a:buNone/>
            </a:pPr>
            <a:r>
              <a:rPr lang="ro-RO" dirty="0" smtClean="0"/>
              <a:t>   </a:t>
            </a:r>
            <a:r>
              <a:rPr lang="ro-RO" sz="2000" dirty="0" smtClean="0"/>
              <a:t>de ex. </a:t>
            </a:r>
            <a:r>
              <a:rPr lang="ro-RO" sz="2000" dirty="0" err="1" smtClean="0"/>
              <a:t>KovacsJanos_CV</a:t>
            </a:r>
            <a:endParaRPr lang="ro-RO" dirty="0" smtClean="0"/>
          </a:p>
          <a:p>
            <a:endParaRPr lang="ro-RO" dirty="0" smtClean="0"/>
          </a:p>
          <a:p>
            <a:r>
              <a:rPr lang="ro-RO" dirty="0" err="1" smtClean="0"/>
              <a:t>Apăsaţi</a:t>
            </a:r>
            <a:r>
              <a:rPr lang="ro-RO" dirty="0" smtClean="0"/>
              <a:t> butonul </a:t>
            </a:r>
            <a:r>
              <a:rPr lang="ro-RO" i="1" dirty="0" smtClean="0">
                <a:solidFill>
                  <a:schemeClr val="accent1"/>
                </a:solidFill>
              </a:rPr>
              <a:t>Descarcă </a:t>
            </a:r>
            <a:r>
              <a:rPr lang="ro-RO" dirty="0" err="1" smtClean="0"/>
              <a:t>şi</a:t>
            </a:r>
            <a:r>
              <a:rPr lang="ro-RO" dirty="0" smtClean="0"/>
              <a:t> </a:t>
            </a:r>
            <a:r>
              <a:rPr lang="ro-RO" dirty="0" err="1" smtClean="0"/>
              <a:t>salvaţi</a:t>
            </a:r>
            <a:r>
              <a:rPr lang="ro-RO" dirty="0" smtClean="0"/>
              <a:t> </a:t>
            </a:r>
            <a:r>
              <a:rPr lang="ro-RO" dirty="0" err="1" smtClean="0"/>
              <a:t>fişierul</a:t>
            </a:r>
            <a:r>
              <a:rPr lang="ro-RO" dirty="0"/>
              <a:t> </a:t>
            </a:r>
            <a:r>
              <a:rPr lang="ro-RO" dirty="0" smtClean="0"/>
              <a:t>pe computerul </a:t>
            </a:r>
            <a:r>
              <a:rPr lang="ro-RO" dirty="0" err="1" smtClean="0"/>
              <a:t>Dvs</a:t>
            </a:r>
            <a:endParaRPr lang="ro-RO" dirty="0" smtClean="0"/>
          </a:p>
          <a:p>
            <a:endParaRPr lang="ro-RO" dirty="0"/>
          </a:p>
          <a:p>
            <a:r>
              <a:rPr lang="ro-RO" dirty="0" smtClean="0"/>
              <a:t>Dacă nu mai </a:t>
            </a:r>
            <a:r>
              <a:rPr lang="ro-RO" dirty="0" err="1" smtClean="0"/>
              <a:t>doriţi</a:t>
            </a:r>
            <a:r>
              <a:rPr lang="ro-RO" dirty="0" smtClean="0"/>
              <a:t> să </a:t>
            </a:r>
            <a:r>
              <a:rPr lang="ro-RO" dirty="0" err="1" smtClean="0"/>
              <a:t>operaţi</a:t>
            </a:r>
            <a:r>
              <a:rPr lang="ro-RO" dirty="0" smtClean="0"/>
              <a:t> modificări, </a:t>
            </a:r>
            <a:r>
              <a:rPr lang="ro-RO" dirty="0" err="1" smtClean="0"/>
              <a:t>puteţi</a:t>
            </a:r>
            <a:r>
              <a:rPr lang="ro-RO" dirty="0" smtClean="0"/>
              <a:t> apăsa butonul </a:t>
            </a:r>
            <a:r>
              <a:rPr lang="ro-RO" i="1" dirty="0">
                <a:solidFill>
                  <a:schemeClr val="accent1"/>
                </a:solidFill>
              </a:rPr>
              <a:t>Termină</a:t>
            </a:r>
          </a:p>
          <a:p>
            <a:endParaRPr lang="ro-RO" i="1" dirty="0">
              <a:solidFill>
                <a:schemeClr val="accent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9453" y="156519"/>
            <a:ext cx="6585000" cy="6598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600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F6FC6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137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Instrucțiuni de completare  CV EUROPASS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EUROPASS CV</dc:title>
  <dc:creator>kinga</dc:creator>
  <cp:lastModifiedBy>kinga</cp:lastModifiedBy>
  <cp:revision>6</cp:revision>
  <dcterms:created xsi:type="dcterms:W3CDTF">2025-04-11T08:27:35Z</dcterms:created>
  <dcterms:modified xsi:type="dcterms:W3CDTF">2025-04-11T09:22:53Z</dcterms:modified>
</cp:coreProperties>
</file>